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00" r:id="rId2"/>
  </p:sldIdLst>
  <p:sldSz cx="9144000" cy="6858000" type="screen4x3"/>
  <p:notesSz cx="6743700" cy="9875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  <a:srgbClr val="932E58"/>
    <a:srgbClr val="941651"/>
    <a:srgbClr val="AAAA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26"/>
    <p:restoredTop sz="92381"/>
  </p:normalViewPr>
  <p:slideViewPr>
    <p:cSldViewPr>
      <p:cViewPr varScale="1">
        <p:scale>
          <a:sx n="60" d="100"/>
          <a:sy n="60" d="100"/>
        </p:scale>
        <p:origin x="-1678" y="-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111"/>
        <p:guide pos="212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9870" y="0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/>
          <a:lstStyle>
            <a:lvl1pPr algn="r">
              <a:defRPr sz="1200"/>
            </a:lvl1pPr>
          </a:lstStyle>
          <a:p>
            <a:fld id="{AE3CC7CE-98BE-45CD-BBD6-AD96E628D7D7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80332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9870" y="9380332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 anchor="b"/>
          <a:lstStyle>
            <a:lvl1pPr algn="r">
              <a:defRPr sz="1200"/>
            </a:lvl1pPr>
          </a:lstStyle>
          <a:p>
            <a:fld id="{B40246F6-769C-4F47-802D-60B49A78B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1512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870" y="0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/>
          <a:lstStyle>
            <a:lvl1pPr algn="r">
              <a:defRPr sz="1200"/>
            </a:lvl1pPr>
          </a:lstStyle>
          <a:p>
            <a:fld id="{965FD88A-95B0-4E1A-9219-7D3452EC23DA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7125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64" tIns="45432" rIns="90864" bIns="4543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370" y="4691023"/>
            <a:ext cx="5394960" cy="4444127"/>
          </a:xfrm>
          <a:prstGeom prst="rect">
            <a:avLst/>
          </a:prstGeom>
        </p:spPr>
        <p:txBody>
          <a:bodyPr vert="horz" lIns="90864" tIns="45432" rIns="90864" bIns="4543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0332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870" y="9380332"/>
            <a:ext cx="2922270" cy="493792"/>
          </a:xfrm>
          <a:prstGeom prst="rect">
            <a:avLst/>
          </a:prstGeom>
        </p:spPr>
        <p:txBody>
          <a:bodyPr vert="horz" lIns="90864" tIns="45432" rIns="90864" bIns="45432" rtlCol="0" anchor="b"/>
          <a:lstStyle>
            <a:lvl1pPr algn="r">
              <a:defRPr sz="1200"/>
            </a:lvl1pPr>
          </a:lstStyle>
          <a:p>
            <a:fld id="{626DD935-89FE-4055-984E-58FF8681D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084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8639">
              <a:defRPr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6DD935-89FE-4055-984E-58FF8681D4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45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4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0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821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53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252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658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240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197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61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504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20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47CDB-80A8-4B1A-A641-E07D9BCE465F}" type="datetimeFigureOut">
              <a:rPr lang="en-US" smtClean="0"/>
              <a:t>18/11/2019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3166A-16DF-4B75-9F83-2872CB039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421341" y="188259"/>
            <a:ext cx="8458200" cy="4975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tiêu chuẩn có yêu cầu phỏng vấn 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AA8DABE0-3133-824A-886D-EC2FF7672F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82868"/>
              </p:ext>
            </p:extLst>
          </p:nvPr>
        </p:nvGraphicFramePr>
        <p:xfrm>
          <a:off x="304800" y="1071008"/>
          <a:ext cx="8686800" cy="4974552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xmlns="" val="1860350814"/>
                    </a:ext>
                  </a:extLst>
                </a:gridCol>
                <a:gridCol w="5638800">
                  <a:extLst>
                    <a:ext uri="{9D8B030D-6E8A-4147-A177-3AD203B41FA5}">
                      <a16:colId xmlns:a16="http://schemas.microsoft.com/office/drawing/2014/main" xmlns="" val="184671341"/>
                    </a:ext>
                  </a:extLst>
                </a:gridCol>
              </a:tblGrid>
              <a:tr h="8198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400" b="1" dirty="0">
                          <a:solidFill>
                            <a:schemeClr val="bg1"/>
                          </a:solidFill>
                          <a:effectLst/>
                        </a:rPr>
                        <a:t>Đổi tượng phỏng vấn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2E5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Tiêu chuẩn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2E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6677103"/>
                  </a:ext>
                </a:extLst>
              </a:tr>
              <a:tr h="704151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Cán bộ quản lý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3.5; 3.6; 4.2; 4.4; 4.5; 4.6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11384123"/>
                  </a:ext>
                </a:extLst>
              </a:tr>
              <a:tr h="636703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Giáo viên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 dirty="0">
                          <a:effectLst/>
                        </a:rPr>
                        <a:t>2.2; 2.3; 2.4; 3.2; 3.3; 3.4; 3.5; 3.6; 4.2; 4.3; 4.4; 4.5; 4.6; 4.7; 4.8; 4.11</a:t>
                      </a:r>
                      <a:endParaRPr lang="en-US" sz="2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0645740"/>
                  </a:ext>
                </a:extLst>
              </a:tr>
              <a:tr h="102645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HSSV đang học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 dirty="0">
                          <a:effectLst/>
                        </a:rPr>
                        <a:t>2.4; 3.1; 3.3; 4.2; 4.3; 4.7; 4.8; 4.9; 4.10</a:t>
                      </a:r>
                      <a:endParaRPr lang="en-US" sz="2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304693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Doanh nghiệp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vi-VN" sz="2600" b="0">
                          <a:effectLst/>
                        </a:rPr>
                        <a:t>3.2; 3.3; 3.4; 3.7; 5.5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06071039"/>
                  </a:ext>
                </a:extLst>
              </a:tr>
              <a:tr h="863521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</a:rPr>
                        <a:t>Cựu HSSV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nl-NL" sz="2600" b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3.7; 3.8; 4.7; 4.8; 5.4</a:t>
                      </a:r>
                      <a:endParaRPr lang="en-US" sz="2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452" marR="1224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688654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966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3351</TotalTime>
  <Words>105</Words>
  <Application>Microsoft Office PowerPoint</Application>
  <PresentationFormat>On-screen Show 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HƯỚNG DẪN ĐÁNH GIÁ CHỈ SỐ THEO TIÊU CHÍ TRƯỜNG CHẤT LƯỢNG CAO, TRUNG TÂM XUẤT SẮC THÍ ĐIỂM NĂM 2016</dc:title>
  <dc:creator>Đỗ Thị Trúc Lan</dc:creator>
  <cp:lastModifiedBy>NHANKHAOTHI_LTTC</cp:lastModifiedBy>
  <cp:revision>103</cp:revision>
  <cp:lastPrinted>2019-11-18T01:04:51Z</cp:lastPrinted>
  <dcterms:created xsi:type="dcterms:W3CDTF">2019-10-17T14:08:25Z</dcterms:created>
  <dcterms:modified xsi:type="dcterms:W3CDTF">2019-11-18T04:31:10Z</dcterms:modified>
</cp:coreProperties>
</file>